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24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2EBF04-EEB1-4CF7-B0D7-D079ADE2A4A3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F7DE10-2AE3-43EB-A50B-32FD65DAE156}">
      <dgm:prSet phldrT="[Text]"/>
      <dgm:spPr/>
      <dgm:t>
        <a:bodyPr/>
        <a:lstStyle/>
        <a:p>
          <a:r>
            <a:rPr lang="en-US"/>
            <a:t>Wednesday </a:t>
          </a:r>
          <a:endParaRPr lang="en-US" dirty="0"/>
        </a:p>
      </dgm:t>
    </dgm:pt>
    <dgm:pt modelId="{1E91431F-EA5C-42FC-A96F-E23D5801581F}" type="parTrans" cxnId="{C577B7D8-E379-412F-AD9F-7DF07C5F1D00}">
      <dgm:prSet/>
      <dgm:spPr/>
      <dgm:t>
        <a:bodyPr/>
        <a:lstStyle/>
        <a:p>
          <a:endParaRPr lang="en-US"/>
        </a:p>
      </dgm:t>
    </dgm:pt>
    <dgm:pt modelId="{99D83D4E-8DDC-454B-A3EF-A283D2FF4F51}" type="sibTrans" cxnId="{C577B7D8-E379-412F-AD9F-7DF07C5F1D00}">
      <dgm:prSet/>
      <dgm:spPr/>
      <dgm:t>
        <a:bodyPr/>
        <a:lstStyle/>
        <a:p>
          <a:endParaRPr lang="en-US"/>
        </a:p>
      </dgm:t>
    </dgm:pt>
    <dgm:pt modelId="{A36C615B-0424-4340-A973-FD4F18BBEDDD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9 am     Breakfast at Villa </a:t>
          </a:r>
        </a:p>
      </dgm:t>
    </dgm:pt>
    <dgm:pt modelId="{5A80FA92-29F9-4A22-B514-E17741656803}" type="parTrans" cxnId="{19418417-D3B9-402A-B383-20EE6E8C8E40}">
      <dgm:prSet/>
      <dgm:spPr/>
      <dgm:t>
        <a:bodyPr/>
        <a:lstStyle/>
        <a:p>
          <a:endParaRPr lang="en-US"/>
        </a:p>
      </dgm:t>
    </dgm:pt>
    <dgm:pt modelId="{B38C256D-CF9E-4D01-9718-A39BA1C990C3}" type="sibTrans" cxnId="{19418417-D3B9-402A-B383-20EE6E8C8E40}">
      <dgm:prSet/>
      <dgm:spPr/>
      <dgm:t>
        <a:bodyPr/>
        <a:lstStyle/>
        <a:p>
          <a:endParaRPr lang="en-US"/>
        </a:p>
      </dgm:t>
    </dgm:pt>
    <dgm:pt modelId="{FBA1AD87-E169-49AE-93D5-B3A5F8316091}">
      <dgm:prSet phldrT="[Text]"/>
      <dgm:spPr/>
      <dgm:t>
        <a:bodyPr/>
        <a:lstStyle/>
        <a:p>
          <a:r>
            <a:rPr lang="en-US" dirty="0"/>
            <a:t>Thursday </a:t>
          </a:r>
        </a:p>
      </dgm:t>
    </dgm:pt>
    <dgm:pt modelId="{6027553C-E376-4E6D-9997-62D175BB8183}" type="parTrans" cxnId="{C6F85975-F1FB-4C21-880E-D3F8CE467EDD}">
      <dgm:prSet/>
      <dgm:spPr/>
      <dgm:t>
        <a:bodyPr/>
        <a:lstStyle/>
        <a:p>
          <a:endParaRPr lang="en-US"/>
        </a:p>
      </dgm:t>
    </dgm:pt>
    <dgm:pt modelId="{2E730E6E-227A-4624-A1C2-A09B2CD83558}" type="sibTrans" cxnId="{C6F85975-F1FB-4C21-880E-D3F8CE467EDD}">
      <dgm:prSet/>
      <dgm:spPr/>
      <dgm:t>
        <a:bodyPr/>
        <a:lstStyle/>
        <a:p>
          <a:endParaRPr lang="en-US"/>
        </a:p>
      </dgm:t>
    </dgm:pt>
    <dgm:pt modelId="{45706E6D-16B5-4599-9720-3DC6DC3A7280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9 am     Breakfast at Villa</a:t>
          </a:r>
        </a:p>
      </dgm:t>
    </dgm:pt>
    <dgm:pt modelId="{274CF21D-F5E1-49E4-808D-A42C6DC2DB4E}" type="parTrans" cxnId="{236E7144-C877-4B8C-A1F1-F5B9C5476C24}">
      <dgm:prSet/>
      <dgm:spPr/>
      <dgm:t>
        <a:bodyPr/>
        <a:lstStyle/>
        <a:p>
          <a:endParaRPr lang="en-US"/>
        </a:p>
      </dgm:t>
    </dgm:pt>
    <dgm:pt modelId="{AFAE702D-E8C9-495A-A347-8B1E9DC4A1C5}" type="sibTrans" cxnId="{236E7144-C877-4B8C-A1F1-F5B9C5476C24}">
      <dgm:prSet/>
      <dgm:spPr/>
      <dgm:t>
        <a:bodyPr/>
        <a:lstStyle/>
        <a:p>
          <a:endParaRPr lang="en-US"/>
        </a:p>
      </dgm:t>
    </dgm:pt>
    <dgm:pt modelId="{BE8C0786-86A1-467E-BE85-0721307FB770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7 PM         Dinner at Villa </a:t>
          </a:r>
        </a:p>
      </dgm:t>
    </dgm:pt>
    <dgm:pt modelId="{578030D8-F0B8-4080-8737-3766CBCA1815}" type="parTrans" cxnId="{6D3D62DE-4C77-48E0-A64C-2ECF43181591}">
      <dgm:prSet/>
      <dgm:spPr/>
      <dgm:t>
        <a:bodyPr/>
        <a:lstStyle/>
        <a:p>
          <a:endParaRPr lang="en-US"/>
        </a:p>
      </dgm:t>
    </dgm:pt>
    <dgm:pt modelId="{28C96DE1-F96B-4CE3-B1B9-FD82C971B33D}" type="sibTrans" cxnId="{6D3D62DE-4C77-48E0-A64C-2ECF43181591}">
      <dgm:prSet/>
      <dgm:spPr/>
      <dgm:t>
        <a:bodyPr/>
        <a:lstStyle/>
        <a:p>
          <a:endParaRPr lang="en-US"/>
        </a:p>
      </dgm:t>
    </dgm:pt>
    <dgm:pt modelId="{9E8D7587-5D6A-448F-915E-AB0CF17F06F9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10-12 Wellbeing Discussion </a:t>
          </a:r>
        </a:p>
      </dgm:t>
    </dgm:pt>
    <dgm:pt modelId="{0D24ADA2-BB70-4882-AD24-D3C54322AA52}" type="parTrans" cxnId="{CFB74983-2D89-44F1-8B04-8AA45D6B8542}">
      <dgm:prSet/>
      <dgm:spPr/>
      <dgm:t>
        <a:bodyPr/>
        <a:lstStyle/>
        <a:p>
          <a:endParaRPr lang="en-US"/>
        </a:p>
      </dgm:t>
    </dgm:pt>
    <dgm:pt modelId="{48CF9A56-30A6-4989-8BC1-9511082C5A87}" type="sibTrans" cxnId="{CFB74983-2D89-44F1-8B04-8AA45D6B8542}">
      <dgm:prSet/>
      <dgm:spPr/>
      <dgm:t>
        <a:bodyPr/>
        <a:lstStyle/>
        <a:p>
          <a:endParaRPr lang="en-US"/>
        </a:p>
      </dgm:t>
    </dgm:pt>
    <dgm:pt modelId="{9588DDFD-1815-40E9-B5A9-9BCD7EE7F32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12                 Walk to Lola’s for lunch.            Zip lining, ATV riding  or relaxing at pool or beach. </a:t>
          </a:r>
        </a:p>
      </dgm:t>
    </dgm:pt>
    <dgm:pt modelId="{88826624-A571-415C-A07C-83FAD5B9983E}" type="parTrans" cxnId="{B971FABA-D64E-44E6-9D9B-DADE657861C1}">
      <dgm:prSet/>
      <dgm:spPr/>
      <dgm:t>
        <a:bodyPr/>
        <a:lstStyle/>
        <a:p>
          <a:endParaRPr lang="en-US"/>
        </a:p>
      </dgm:t>
    </dgm:pt>
    <dgm:pt modelId="{084D6835-C400-4190-B863-272D2E75F9B5}" type="sibTrans" cxnId="{B971FABA-D64E-44E6-9D9B-DADE657861C1}">
      <dgm:prSet/>
      <dgm:spPr/>
      <dgm:t>
        <a:bodyPr/>
        <a:lstStyle/>
        <a:p>
          <a:endParaRPr lang="en-US"/>
        </a:p>
      </dgm:t>
    </dgm:pt>
    <dgm:pt modelId="{E0E43858-B022-4FC5-B2F3-E30C1D5CF1A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7 PM         Dinner at Villa </a:t>
          </a:r>
        </a:p>
      </dgm:t>
    </dgm:pt>
    <dgm:pt modelId="{75FACB25-9353-41C8-AAD0-DC6BD4397283}" type="parTrans" cxnId="{8116300B-7E9F-4F12-AFBC-8536AAA66DF4}">
      <dgm:prSet/>
      <dgm:spPr/>
      <dgm:t>
        <a:bodyPr/>
        <a:lstStyle/>
        <a:p>
          <a:endParaRPr lang="en-US"/>
        </a:p>
      </dgm:t>
    </dgm:pt>
    <dgm:pt modelId="{6EAA6721-2732-4F67-BBD3-6963E87556DB}" type="sibTrans" cxnId="{8116300B-7E9F-4F12-AFBC-8536AAA66DF4}">
      <dgm:prSet/>
      <dgm:spPr/>
      <dgm:t>
        <a:bodyPr/>
        <a:lstStyle/>
        <a:p>
          <a:endParaRPr lang="en-US"/>
        </a:p>
      </dgm:t>
    </dgm:pt>
    <dgm:pt modelId="{4BD26EF0-98FE-4E78-AC14-A4D706AEFAF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10-12 Wellbeing Discussion</a:t>
          </a:r>
        </a:p>
      </dgm:t>
    </dgm:pt>
    <dgm:pt modelId="{904AD379-E74F-4EBF-A060-D56195D383FB}" type="parTrans" cxnId="{4C04F7A5-08A9-4547-8401-C4FF49F248E4}">
      <dgm:prSet/>
      <dgm:spPr/>
      <dgm:t>
        <a:bodyPr/>
        <a:lstStyle/>
        <a:p>
          <a:endParaRPr lang="en-US"/>
        </a:p>
      </dgm:t>
    </dgm:pt>
    <dgm:pt modelId="{E83A26B2-5EE2-4389-B236-50BE7002B668}" type="sibTrans" cxnId="{4C04F7A5-08A9-4547-8401-C4FF49F248E4}">
      <dgm:prSet/>
      <dgm:spPr/>
      <dgm:t>
        <a:bodyPr/>
        <a:lstStyle/>
        <a:p>
          <a:endParaRPr lang="en-US"/>
        </a:p>
      </dgm:t>
    </dgm:pt>
    <dgm:pt modelId="{8A024555-8ABD-4DFC-A8DC-2588B3A5E813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 PM              Pick up to Tamarindo for Sunset Sail cruise</a:t>
          </a:r>
        </a:p>
      </dgm:t>
    </dgm:pt>
    <dgm:pt modelId="{7E9DEA5E-8C49-4D44-AF79-2F5BAA2B79C7}" type="parTrans" cxnId="{4FEB7BD5-AFA1-4E49-9F36-4E40E007280A}">
      <dgm:prSet/>
      <dgm:spPr/>
      <dgm:t>
        <a:bodyPr/>
        <a:lstStyle/>
        <a:p>
          <a:endParaRPr lang="en-US"/>
        </a:p>
      </dgm:t>
    </dgm:pt>
    <dgm:pt modelId="{6355344F-9EB0-41A1-BA79-B2146203C6D3}" type="sibTrans" cxnId="{4FEB7BD5-AFA1-4E49-9F36-4E40E007280A}">
      <dgm:prSet/>
      <dgm:spPr/>
      <dgm:t>
        <a:bodyPr/>
        <a:lstStyle/>
        <a:p>
          <a:endParaRPr lang="en-US"/>
        </a:p>
      </dgm:t>
    </dgm:pt>
    <dgm:pt modelId="{13AA8D75-6B75-495C-AB4A-62A193FB7F58}">
      <dgm:prSet/>
      <dgm:spPr/>
      <dgm:t>
        <a:bodyPr/>
        <a:lstStyle/>
        <a:p>
          <a:r>
            <a:rPr lang="en-US" dirty="0"/>
            <a:t>Friday </a:t>
          </a:r>
        </a:p>
      </dgm:t>
    </dgm:pt>
    <dgm:pt modelId="{01EE9378-3773-4D93-9CFB-EC163D23E4A2}" type="parTrans" cxnId="{9B7B89EF-7AD5-4BAA-B263-C5B87A4F1682}">
      <dgm:prSet/>
      <dgm:spPr/>
      <dgm:t>
        <a:bodyPr/>
        <a:lstStyle/>
        <a:p>
          <a:endParaRPr lang="en-US"/>
        </a:p>
      </dgm:t>
    </dgm:pt>
    <dgm:pt modelId="{EFBE1E8F-4B86-42AA-9F2A-524E74802B61}" type="sibTrans" cxnId="{9B7B89EF-7AD5-4BAA-B263-C5B87A4F1682}">
      <dgm:prSet/>
      <dgm:spPr/>
      <dgm:t>
        <a:bodyPr/>
        <a:lstStyle/>
        <a:p>
          <a:endParaRPr lang="en-US"/>
        </a:p>
      </dgm:t>
    </dgm:pt>
    <dgm:pt modelId="{A22AE630-E215-41B1-8BE9-5C9D567675A9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9 am      Breakfast at Villa</a:t>
          </a:r>
        </a:p>
      </dgm:t>
    </dgm:pt>
    <dgm:pt modelId="{589933E4-FAE4-4CD9-BB7C-9599B76E3F15}" type="parTrans" cxnId="{D039B328-410D-4E0B-B137-862997CE57F5}">
      <dgm:prSet/>
      <dgm:spPr/>
      <dgm:t>
        <a:bodyPr/>
        <a:lstStyle/>
        <a:p>
          <a:endParaRPr lang="en-US"/>
        </a:p>
      </dgm:t>
    </dgm:pt>
    <dgm:pt modelId="{5275BE44-89CB-495E-A241-324F0AA5606B}" type="sibTrans" cxnId="{D039B328-410D-4E0B-B137-862997CE57F5}">
      <dgm:prSet/>
      <dgm:spPr/>
      <dgm:t>
        <a:bodyPr/>
        <a:lstStyle/>
        <a:p>
          <a:endParaRPr lang="en-US"/>
        </a:p>
      </dgm:t>
    </dgm:pt>
    <dgm:pt modelId="{54124D95-2CE9-4D3C-B9BF-6B8282FC00A9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10-12 Wellbeing Discussion </a:t>
          </a:r>
        </a:p>
      </dgm:t>
    </dgm:pt>
    <dgm:pt modelId="{C01410C0-001D-4A68-84E7-036AD0C2026F}" type="parTrans" cxnId="{55FB8A6C-E1F6-48B7-9FAC-80BD0564BC7B}">
      <dgm:prSet/>
      <dgm:spPr/>
      <dgm:t>
        <a:bodyPr/>
        <a:lstStyle/>
        <a:p>
          <a:endParaRPr lang="en-US"/>
        </a:p>
      </dgm:t>
    </dgm:pt>
    <dgm:pt modelId="{0DC96AF1-0EA0-4A65-9B71-5FC5AFA9AA1C}" type="sibTrans" cxnId="{55FB8A6C-E1F6-48B7-9FAC-80BD0564BC7B}">
      <dgm:prSet/>
      <dgm:spPr/>
      <dgm:t>
        <a:bodyPr/>
        <a:lstStyle/>
        <a:p>
          <a:endParaRPr lang="en-US"/>
        </a:p>
      </dgm:t>
    </dgm:pt>
    <dgm:pt modelId="{ADA11946-9705-4865-ABD1-4C5E6D67CF97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1 PM              Pick  up for horseback riding or stay for  poolside massages</a:t>
          </a:r>
        </a:p>
      </dgm:t>
    </dgm:pt>
    <dgm:pt modelId="{A1A21F13-62AB-4FEC-AAC4-E8B9D445297A}" type="parTrans" cxnId="{35BA11F3-4E8A-45D3-B49D-4BA464A25477}">
      <dgm:prSet/>
      <dgm:spPr/>
      <dgm:t>
        <a:bodyPr/>
        <a:lstStyle/>
        <a:p>
          <a:endParaRPr lang="en-US"/>
        </a:p>
      </dgm:t>
    </dgm:pt>
    <dgm:pt modelId="{480AC3E9-2CC1-4A0D-AA88-48729B6B9AE6}" type="sibTrans" cxnId="{35BA11F3-4E8A-45D3-B49D-4BA464A25477}">
      <dgm:prSet/>
      <dgm:spPr/>
      <dgm:t>
        <a:bodyPr/>
        <a:lstStyle/>
        <a:p>
          <a:endParaRPr lang="en-US"/>
        </a:p>
      </dgm:t>
    </dgm:pt>
    <dgm:pt modelId="{1D4525A1-5395-492D-87BA-0EDE79CB323C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7 PM          Dinner at villa </a:t>
          </a:r>
        </a:p>
      </dgm:t>
    </dgm:pt>
    <dgm:pt modelId="{7E3F5590-015D-4A74-9FF0-84D980110818}" type="parTrans" cxnId="{F63ECA53-7E14-4099-8CAB-D92B6738EA48}">
      <dgm:prSet/>
      <dgm:spPr/>
      <dgm:t>
        <a:bodyPr/>
        <a:lstStyle/>
        <a:p>
          <a:endParaRPr lang="en-US"/>
        </a:p>
      </dgm:t>
    </dgm:pt>
    <dgm:pt modelId="{63F3F95E-C2CF-4580-A3F2-872394B9A91D}" type="sibTrans" cxnId="{F63ECA53-7E14-4099-8CAB-D92B6738EA48}">
      <dgm:prSet/>
      <dgm:spPr/>
      <dgm:t>
        <a:bodyPr/>
        <a:lstStyle/>
        <a:p>
          <a:endParaRPr lang="en-US"/>
        </a:p>
      </dgm:t>
    </dgm:pt>
    <dgm:pt modelId="{AA6BA5E0-84F8-4809-86D8-E02695B560F0}" type="pres">
      <dgm:prSet presAssocID="{F82EBF04-EEB1-4CF7-B0D7-D079ADE2A4A3}" presName="linearFlow" presStyleCnt="0">
        <dgm:presLayoutVars>
          <dgm:dir/>
          <dgm:animLvl val="lvl"/>
          <dgm:resizeHandles/>
        </dgm:presLayoutVars>
      </dgm:prSet>
      <dgm:spPr/>
    </dgm:pt>
    <dgm:pt modelId="{FBA1BE63-0D73-4DFA-ABF6-8E58FB97DDE7}" type="pres">
      <dgm:prSet presAssocID="{0FF7DE10-2AE3-43EB-A50B-32FD65DAE156}" presName="compositeNode" presStyleCnt="0">
        <dgm:presLayoutVars>
          <dgm:bulletEnabled val="1"/>
        </dgm:presLayoutVars>
      </dgm:prSet>
      <dgm:spPr/>
    </dgm:pt>
    <dgm:pt modelId="{B4572EE8-9659-4C60-AA9E-D74540E9E2D5}" type="pres">
      <dgm:prSet presAssocID="{0FF7DE10-2AE3-43EB-A50B-32FD65DAE156}" presName="image" presStyleLbl="fgImgPlace1" presStyleIdx="0" presStyleCnt="3" custScaleX="239948" custScaleY="160527" custLinFactX="500000" custLinFactNeighborX="511009" custLinFactNeighborY="-23439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85D58FD8-57D9-4EF0-A82D-701C539156B1}" type="pres">
      <dgm:prSet presAssocID="{0FF7DE10-2AE3-43EB-A50B-32FD65DAE156}" presName="childNode" presStyleLbl="node1" presStyleIdx="0" presStyleCnt="3">
        <dgm:presLayoutVars>
          <dgm:bulletEnabled val="1"/>
        </dgm:presLayoutVars>
      </dgm:prSet>
      <dgm:spPr/>
    </dgm:pt>
    <dgm:pt modelId="{E675D787-DEBD-4311-BE50-AC53468AC706}" type="pres">
      <dgm:prSet presAssocID="{0FF7DE10-2AE3-43EB-A50B-32FD65DAE156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F7153443-9289-4C27-86C1-81A8CCB2D871}" type="pres">
      <dgm:prSet presAssocID="{99D83D4E-8DDC-454B-A3EF-A283D2FF4F51}" presName="sibTrans" presStyleCnt="0"/>
      <dgm:spPr/>
    </dgm:pt>
    <dgm:pt modelId="{5DBEF6A1-76F7-4577-A21C-C805CAA87C57}" type="pres">
      <dgm:prSet presAssocID="{FBA1AD87-E169-49AE-93D5-B3A5F8316091}" presName="compositeNode" presStyleCnt="0">
        <dgm:presLayoutVars>
          <dgm:bulletEnabled val="1"/>
        </dgm:presLayoutVars>
      </dgm:prSet>
      <dgm:spPr/>
    </dgm:pt>
    <dgm:pt modelId="{188970C6-5EBF-4866-8336-C72D923054F7}" type="pres">
      <dgm:prSet presAssocID="{FBA1AD87-E169-49AE-93D5-B3A5F8316091}" presName="image" presStyleLbl="fgImgPlace1" presStyleIdx="1" presStyleCnt="3" custScaleX="272419" custScaleY="163698" custLinFactX="32714" custLinFactNeighborX="100000" custLinFactNeighborY="-28694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12DC481A-24A3-4EF0-8E13-FF4966666A9F}" type="pres">
      <dgm:prSet presAssocID="{FBA1AD87-E169-49AE-93D5-B3A5F8316091}" presName="childNode" presStyleLbl="node1" presStyleIdx="1" presStyleCnt="3">
        <dgm:presLayoutVars>
          <dgm:bulletEnabled val="1"/>
        </dgm:presLayoutVars>
      </dgm:prSet>
      <dgm:spPr/>
    </dgm:pt>
    <dgm:pt modelId="{AA319F9F-CE46-4312-94A9-3D2A0036C598}" type="pres">
      <dgm:prSet presAssocID="{FBA1AD87-E169-49AE-93D5-B3A5F8316091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20CADE11-49E2-493A-9C70-E4CDEDA8D33C}" type="pres">
      <dgm:prSet presAssocID="{2E730E6E-227A-4624-A1C2-A09B2CD83558}" presName="sibTrans" presStyleCnt="0"/>
      <dgm:spPr/>
    </dgm:pt>
    <dgm:pt modelId="{03BED5FA-D5F8-482F-8E23-FD1FAE93F067}" type="pres">
      <dgm:prSet presAssocID="{13AA8D75-6B75-495C-AB4A-62A193FB7F58}" presName="compositeNode" presStyleCnt="0">
        <dgm:presLayoutVars>
          <dgm:bulletEnabled val="1"/>
        </dgm:presLayoutVars>
      </dgm:prSet>
      <dgm:spPr/>
    </dgm:pt>
    <dgm:pt modelId="{307E253F-3BB3-4FB8-8E06-0CF057B3E369}" type="pres">
      <dgm:prSet presAssocID="{13AA8D75-6B75-495C-AB4A-62A193FB7F58}" presName="image" presStyleLbl="fgImgPlace1" presStyleIdx="2" presStyleCnt="3" custScaleX="313130" custScaleY="143886" custLinFactX="-390214" custLinFactNeighborX="-400000" custLinFactNeighborY="-15244"/>
      <dgm:spPr>
        <a:blipFill>
          <a:blip xmlns:r="http://schemas.openxmlformats.org/officeDocument/2006/relationships" r:embed="rId3"/>
          <a:srcRect/>
          <a:stretch>
            <a:fillRect l="-33000" r="-33000"/>
          </a:stretch>
        </a:blipFill>
      </dgm:spPr>
    </dgm:pt>
    <dgm:pt modelId="{B1034741-2B19-467D-BA30-8608ADC92F4E}" type="pres">
      <dgm:prSet presAssocID="{13AA8D75-6B75-495C-AB4A-62A193FB7F58}" presName="childNode" presStyleLbl="node1" presStyleIdx="2" presStyleCnt="3" custScaleX="87405" custScaleY="99011" custLinFactNeighborX="-16055" custLinFactNeighborY="8969">
        <dgm:presLayoutVars>
          <dgm:bulletEnabled val="1"/>
        </dgm:presLayoutVars>
      </dgm:prSet>
      <dgm:spPr/>
    </dgm:pt>
    <dgm:pt modelId="{97D1B52B-6071-4A99-8F29-FD44AF57CF23}" type="pres">
      <dgm:prSet presAssocID="{13AA8D75-6B75-495C-AB4A-62A193FB7F58}" presName="parentNode" presStyleLbl="revTx" presStyleIdx="2" presStyleCnt="3" custScaleX="229400" custScaleY="98560" custLinFactNeighborX="-87318" custLinFactNeighborY="2189">
        <dgm:presLayoutVars>
          <dgm:chMax val="0"/>
          <dgm:bulletEnabled val="1"/>
        </dgm:presLayoutVars>
      </dgm:prSet>
      <dgm:spPr/>
    </dgm:pt>
  </dgm:ptLst>
  <dgm:cxnLst>
    <dgm:cxn modelId="{312B6704-250F-4DC0-A312-3CEA19E2C4BB}" type="presOf" srcId="{ADA11946-9705-4865-ABD1-4C5E6D67CF97}" destId="{B1034741-2B19-467D-BA30-8608ADC92F4E}" srcOrd="0" destOrd="2" presId="urn:microsoft.com/office/officeart/2005/8/layout/hList2"/>
    <dgm:cxn modelId="{8116300B-7E9F-4F12-AFBC-8536AAA66DF4}" srcId="{0FF7DE10-2AE3-43EB-A50B-32FD65DAE156}" destId="{E0E43858-B022-4FC5-B2F3-E30C1D5CF1AF}" srcOrd="3" destOrd="0" parTransId="{75FACB25-9353-41C8-AAD0-DC6BD4397283}" sibTransId="{6EAA6721-2732-4F67-BBD3-6963E87556DB}"/>
    <dgm:cxn modelId="{19418417-D3B9-402A-B383-20EE6E8C8E40}" srcId="{0FF7DE10-2AE3-43EB-A50B-32FD65DAE156}" destId="{A36C615B-0424-4340-A973-FD4F18BBEDDD}" srcOrd="0" destOrd="0" parTransId="{5A80FA92-29F9-4A22-B514-E17741656803}" sibTransId="{B38C256D-CF9E-4D01-9718-A39BA1C990C3}"/>
    <dgm:cxn modelId="{D039B328-410D-4E0B-B137-862997CE57F5}" srcId="{13AA8D75-6B75-495C-AB4A-62A193FB7F58}" destId="{A22AE630-E215-41B1-8BE9-5C9D567675A9}" srcOrd="0" destOrd="0" parTransId="{589933E4-FAE4-4CD9-BB7C-9599B76E3F15}" sibTransId="{5275BE44-89CB-495E-A241-324F0AA5606B}"/>
    <dgm:cxn modelId="{20A1A42D-B4EE-48F3-9ED6-F8F1459B504F}" type="presOf" srcId="{F82EBF04-EEB1-4CF7-B0D7-D079ADE2A4A3}" destId="{AA6BA5E0-84F8-4809-86D8-E02695B560F0}" srcOrd="0" destOrd="0" presId="urn:microsoft.com/office/officeart/2005/8/layout/hList2"/>
    <dgm:cxn modelId="{EE543B31-2BB3-4F9B-B23F-135792BA180B}" type="presOf" srcId="{A36C615B-0424-4340-A973-FD4F18BBEDDD}" destId="{85D58FD8-57D9-4EF0-A82D-701C539156B1}" srcOrd="0" destOrd="0" presId="urn:microsoft.com/office/officeart/2005/8/layout/hList2"/>
    <dgm:cxn modelId="{AA656A33-5375-4280-A4F8-2530BC897A6F}" type="presOf" srcId="{FBA1AD87-E169-49AE-93D5-B3A5F8316091}" destId="{AA319F9F-CE46-4312-94A9-3D2A0036C598}" srcOrd="0" destOrd="0" presId="urn:microsoft.com/office/officeart/2005/8/layout/hList2"/>
    <dgm:cxn modelId="{236E7144-C877-4B8C-A1F1-F5B9C5476C24}" srcId="{FBA1AD87-E169-49AE-93D5-B3A5F8316091}" destId="{45706E6D-16B5-4599-9720-3DC6DC3A7280}" srcOrd="0" destOrd="0" parTransId="{274CF21D-F5E1-49E4-808D-A42C6DC2DB4E}" sibTransId="{AFAE702D-E8C9-495A-A347-8B1E9DC4A1C5}"/>
    <dgm:cxn modelId="{566BC767-C7C6-47B3-A800-62E81CC23C53}" type="presOf" srcId="{8A024555-8ABD-4DFC-A8DC-2588B3A5E813}" destId="{12DC481A-24A3-4EF0-8E13-FF4966666A9F}" srcOrd="0" destOrd="2" presId="urn:microsoft.com/office/officeart/2005/8/layout/hList2"/>
    <dgm:cxn modelId="{7E9C8569-6752-4DA9-AEB8-AFD3F5A62678}" type="presOf" srcId="{A22AE630-E215-41B1-8BE9-5C9D567675A9}" destId="{B1034741-2B19-467D-BA30-8608ADC92F4E}" srcOrd="0" destOrd="0" presId="urn:microsoft.com/office/officeart/2005/8/layout/hList2"/>
    <dgm:cxn modelId="{55FB8A6C-E1F6-48B7-9FAC-80BD0564BC7B}" srcId="{13AA8D75-6B75-495C-AB4A-62A193FB7F58}" destId="{54124D95-2CE9-4D3C-B9BF-6B8282FC00A9}" srcOrd="1" destOrd="0" parTransId="{C01410C0-001D-4A68-84E7-036AD0C2026F}" sibTransId="{0DC96AF1-0EA0-4A65-9B71-5FC5AFA9AA1C}"/>
    <dgm:cxn modelId="{FB46954C-CF99-478E-B0D7-80C3530C8C1E}" type="presOf" srcId="{54124D95-2CE9-4D3C-B9BF-6B8282FC00A9}" destId="{B1034741-2B19-467D-BA30-8608ADC92F4E}" srcOrd="0" destOrd="1" presId="urn:microsoft.com/office/officeart/2005/8/layout/hList2"/>
    <dgm:cxn modelId="{F63ECA53-7E14-4099-8CAB-D92B6738EA48}" srcId="{13AA8D75-6B75-495C-AB4A-62A193FB7F58}" destId="{1D4525A1-5395-492D-87BA-0EDE79CB323C}" srcOrd="3" destOrd="0" parTransId="{7E3F5590-015D-4A74-9FF0-84D980110818}" sibTransId="{63F3F95E-C2CF-4580-A3F2-872394B9A91D}"/>
    <dgm:cxn modelId="{C6F85975-F1FB-4C21-880E-D3F8CE467EDD}" srcId="{F82EBF04-EEB1-4CF7-B0D7-D079ADE2A4A3}" destId="{FBA1AD87-E169-49AE-93D5-B3A5F8316091}" srcOrd="1" destOrd="0" parTransId="{6027553C-E376-4E6D-9997-62D175BB8183}" sibTransId="{2E730E6E-227A-4624-A1C2-A09B2CD83558}"/>
    <dgm:cxn modelId="{CFB74983-2D89-44F1-8B04-8AA45D6B8542}" srcId="{0FF7DE10-2AE3-43EB-A50B-32FD65DAE156}" destId="{9E8D7587-5D6A-448F-915E-AB0CF17F06F9}" srcOrd="1" destOrd="0" parTransId="{0D24ADA2-BB70-4882-AD24-D3C54322AA52}" sibTransId="{48CF9A56-30A6-4989-8BC1-9511082C5A87}"/>
    <dgm:cxn modelId="{258D6E96-4D27-481F-A7F9-7312B0EE48E2}" type="presOf" srcId="{0FF7DE10-2AE3-43EB-A50B-32FD65DAE156}" destId="{E675D787-DEBD-4311-BE50-AC53468AC706}" srcOrd="0" destOrd="0" presId="urn:microsoft.com/office/officeart/2005/8/layout/hList2"/>
    <dgm:cxn modelId="{70F3B59C-565C-49F2-9A7A-E09A6091B5C9}" type="presOf" srcId="{13AA8D75-6B75-495C-AB4A-62A193FB7F58}" destId="{97D1B52B-6071-4A99-8F29-FD44AF57CF23}" srcOrd="0" destOrd="0" presId="urn:microsoft.com/office/officeart/2005/8/layout/hList2"/>
    <dgm:cxn modelId="{09720DA4-9960-42F1-9D1C-AA5E063DAE13}" type="presOf" srcId="{E0E43858-B022-4FC5-B2F3-E30C1D5CF1AF}" destId="{85D58FD8-57D9-4EF0-A82D-701C539156B1}" srcOrd="0" destOrd="3" presId="urn:microsoft.com/office/officeart/2005/8/layout/hList2"/>
    <dgm:cxn modelId="{4C04F7A5-08A9-4547-8401-C4FF49F248E4}" srcId="{FBA1AD87-E169-49AE-93D5-B3A5F8316091}" destId="{4BD26EF0-98FE-4E78-AC14-A4D706AEFAF4}" srcOrd="1" destOrd="0" parTransId="{904AD379-E74F-4EBF-A060-D56195D383FB}" sibTransId="{E83A26B2-5EE2-4389-B236-50BE7002B668}"/>
    <dgm:cxn modelId="{F0C1B2A6-A09F-4154-AE9A-83F0A91E11E0}" type="presOf" srcId="{9588DDFD-1815-40E9-B5A9-9BCD7EE7F325}" destId="{85D58FD8-57D9-4EF0-A82D-701C539156B1}" srcOrd="0" destOrd="2" presId="urn:microsoft.com/office/officeart/2005/8/layout/hList2"/>
    <dgm:cxn modelId="{FB165DAD-8334-4D31-BECA-68303C44F312}" type="presOf" srcId="{BE8C0786-86A1-467E-BE85-0721307FB770}" destId="{12DC481A-24A3-4EF0-8E13-FF4966666A9F}" srcOrd="0" destOrd="3" presId="urn:microsoft.com/office/officeart/2005/8/layout/hList2"/>
    <dgm:cxn modelId="{845F78B2-F336-46A0-A262-7B98261D7A5F}" type="presOf" srcId="{45706E6D-16B5-4599-9720-3DC6DC3A7280}" destId="{12DC481A-24A3-4EF0-8E13-FF4966666A9F}" srcOrd="0" destOrd="0" presId="urn:microsoft.com/office/officeart/2005/8/layout/hList2"/>
    <dgm:cxn modelId="{B971FABA-D64E-44E6-9D9B-DADE657861C1}" srcId="{0FF7DE10-2AE3-43EB-A50B-32FD65DAE156}" destId="{9588DDFD-1815-40E9-B5A9-9BCD7EE7F325}" srcOrd="2" destOrd="0" parTransId="{88826624-A571-415C-A07C-83FAD5B9983E}" sibTransId="{084D6835-C400-4190-B863-272D2E75F9B5}"/>
    <dgm:cxn modelId="{1822C1C9-D36F-4A56-8F8C-D984962D203C}" type="presOf" srcId="{4BD26EF0-98FE-4E78-AC14-A4D706AEFAF4}" destId="{12DC481A-24A3-4EF0-8E13-FF4966666A9F}" srcOrd="0" destOrd="1" presId="urn:microsoft.com/office/officeart/2005/8/layout/hList2"/>
    <dgm:cxn modelId="{4FEB7BD5-AFA1-4E49-9F36-4E40E007280A}" srcId="{FBA1AD87-E169-49AE-93D5-B3A5F8316091}" destId="{8A024555-8ABD-4DFC-A8DC-2588B3A5E813}" srcOrd="2" destOrd="0" parTransId="{7E9DEA5E-8C49-4D44-AF79-2F5BAA2B79C7}" sibTransId="{6355344F-9EB0-41A1-BA79-B2146203C6D3}"/>
    <dgm:cxn modelId="{C577B7D8-E379-412F-AD9F-7DF07C5F1D00}" srcId="{F82EBF04-EEB1-4CF7-B0D7-D079ADE2A4A3}" destId="{0FF7DE10-2AE3-43EB-A50B-32FD65DAE156}" srcOrd="0" destOrd="0" parTransId="{1E91431F-EA5C-42FC-A96F-E23D5801581F}" sibTransId="{99D83D4E-8DDC-454B-A3EF-A283D2FF4F51}"/>
    <dgm:cxn modelId="{583357DD-4091-4292-BD45-A4084F200BC7}" type="presOf" srcId="{1D4525A1-5395-492D-87BA-0EDE79CB323C}" destId="{B1034741-2B19-467D-BA30-8608ADC92F4E}" srcOrd="0" destOrd="3" presId="urn:microsoft.com/office/officeart/2005/8/layout/hList2"/>
    <dgm:cxn modelId="{6D3D62DE-4C77-48E0-A64C-2ECF43181591}" srcId="{FBA1AD87-E169-49AE-93D5-B3A5F8316091}" destId="{BE8C0786-86A1-467E-BE85-0721307FB770}" srcOrd="3" destOrd="0" parTransId="{578030D8-F0B8-4080-8737-3766CBCA1815}" sibTransId="{28C96DE1-F96B-4CE3-B1B9-FD82C971B33D}"/>
    <dgm:cxn modelId="{33FC77EB-E3BA-425B-B622-6B9F5438D7D8}" type="presOf" srcId="{9E8D7587-5D6A-448F-915E-AB0CF17F06F9}" destId="{85D58FD8-57D9-4EF0-A82D-701C539156B1}" srcOrd="0" destOrd="1" presId="urn:microsoft.com/office/officeart/2005/8/layout/hList2"/>
    <dgm:cxn modelId="{9B7B89EF-7AD5-4BAA-B263-C5B87A4F1682}" srcId="{F82EBF04-EEB1-4CF7-B0D7-D079ADE2A4A3}" destId="{13AA8D75-6B75-495C-AB4A-62A193FB7F58}" srcOrd="2" destOrd="0" parTransId="{01EE9378-3773-4D93-9CFB-EC163D23E4A2}" sibTransId="{EFBE1E8F-4B86-42AA-9F2A-524E74802B61}"/>
    <dgm:cxn modelId="{35BA11F3-4E8A-45D3-B49D-4BA464A25477}" srcId="{13AA8D75-6B75-495C-AB4A-62A193FB7F58}" destId="{ADA11946-9705-4865-ABD1-4C5E6D67CF97}" srcOrd="2" destOrd="0" parTransId="{A1A21F13-62AB-4FEC-AAC4-E8B9D445297A}" sibTransId="{480AC3E9-2CC1-4A0D-AA88-48729B6B9AE6}"/>
    <dgm:cxn modelId="{265B2750-F408-4A0B-A2AE-26172FD55256}" type="presParOf" srcId="{AA6BA5E0-84F8-4809-86D8-E02695B560F0}" destId="{FBA1BE63-0D73-4DFA-ABF6-8E58FB97DDE7}" srcOrd="0" destOrd="0" presId="urn:microsoft.com/office/officeart/2005/8/layout/hList2"/>
    <dgm:cxn modelId="{D1E572E0-9904-40CB-BDD9-C29B73A100F0}" type="presParOf" srcId="{FBA1BE63-0D73-4DFA-ABF6-8E58FB97DDE7}" destId="{B4572EE8-9659-4C60-AA9E-D74540E9E2D5}" srcOrd="0" destOrd="0" presId="urn:microsoft.com/office/officeart/2005/8/layout/hList2"/>
    <dgm:cxn modelId="{13947D5F-94DC-48D6-B6A1-7F50A4BF62D9}" type="presParOf" srcId="{FBA1BE63-0D73-4DFA-ABF6-8E58FB97DDE7}" destId="{85D58FD8-57D9-4EF0-A82D-701C539156B1}" srcOrd="1" destOrd="0" presId="urn:microsoft.com/office/officeart/2005/8/layout/hList2"/>
    <dgm:cxn modelId="{62F1CA04-4BA2-48B4-8ECE-59B89EE0D001}" type="presParOf" srcId="{FBA1BE63-0D73-4DFA-ABF6-8E58FB97DDE7}" destId="{E675D787-DEBD-4311-BE50-AC53468AC706}" srcOrd="2" destOrd="0" presId="urn:microsoft.com/office/officeart/2005/8/layout/hList2"/>
    <dgm:cxn modelId="{4E4A4611-F9B3-47E5-9427-4C54DC7F7A6D}" type="presParOf" srcId="{AA6BA5E0-84F8-4809-86D8-E02695B560F0}" destId="{F7153443-9289-4C27-86C1-81A8CCB2D871}" srcOrd="1" destOrd="0" presId="urn:microsoft.com/office/officeart/2005/8/layout/hList2"/>
    <dgm:cxn modelId="{212CC7EC-80E8-444B-BA1F-D0FF7B28FF51}" type="presParOf" srcId="{AA6BA5E0-84F8-4809-86D8-E02695B560F0}" destId="{5DBEF6A1-76F7-4577-A21C-C805CAA87C57}" srcOrd="2" destOrd="0" presId="urn:microsoft.com/office/officeart/2005/8/layout/hList2"/>
    <dgm:cxn modelId="{4FFC9FE2-6294-4963-B135-F795E60C239F}" type="presParOf" srcId="{5DBEF6A1-76F7-4577-A21C-C805CAA87C57}" destId="{188970C6-5EBF-4866-8336-C72D923054F7}" srcOrd="0" destOrd="0" presId="urn:microsoft.com/office/officeart/2005/8/layout/hList2"/>
    <dgm:cxn modelId="{1C234B2B-7209-44F7-BCB2-3E9C9491F037}" type="presParOf" srcId="{5DBEF6A1-76F7-4577-A21C-C805CAA87C57}" destId="{12DC481A-24A3-4EF0-8E13-FF4966666A9F}" srcOrd="1" destOrd="0" presId="urn:microsoft.com/office/officeart/2005/8/layout/hList2"/>
    <dgm:cxn modelId="{368B0FC8-A829-4DB8-86A9-459D629FBE3A}" type="presParOf" srcId="{5DBEF6A1-76F7-4577-A21C-C805CAA87C57}" destId="{AA319F9F-CE46-4312-94A9-3D2A0036C598}" srcOrd="2" destOrd="0" presId="urn:microsoft.com/office/officeart/2005/8/layout/hList2"/>
    <dgm:cxn modelId="{E4B21E38-CB49-4F2B-B912-256662EC4C6A}" type="presParOf" srcId="{AA6BA5E0-84F8-4809-86D8-E02695B560F0}" destId="{20CADE11-49E2-493A-9C70-E4CDEDA8D33C}" srcOrd="3" destOrd="0" presId="urn:microsoft.com/office/officeart/2005/8/layout/hList2"/>
    <dgm:cxn modelId="{6CD2404A-C4A5-4D8F-AB5E-D403923006DD}" type="presParOf" srcId="{AA6BA5E0-84F8-4809-86D8-E02695B560F0}" destId="{03BED5FA-D5F8-482F-8E23-FD1FAE93F067}" srcOrd="4" destOrd="0" presId="urn:microsoft.com/office/officeart/2005/8/layout/hList2"/>
    <dgm:cxn modelId="{5B362E16-8C95-4059-A630-29BA946139D5}" type="presParOf" srcId="{03BED5FA-D5F8-482F-8E23-FD1FAE93F067}" destId="{307E253F-3BB3-4FB8-8E06-0CF057B3E369}" srcOrd="0" destOrd="0" presId="urn:microsoft.com/office/officeart/2005/8/layout/hList2"/>
    <dgm:cxn modelId="{0464A4EA-8E99-4B78-92E0-37879E4CA69D}" type="presParOf" srcId="{03BED5FA-D5F8-482F-8E23-FD1FAE93F067}" destId="{B1034741-2B19-467D-BA30-8608ADC92F4E}" srcOrd="1" destOrd="0" presId="urn:microsoft.com/office/officeart/2005/8/layout/hList2"/>
    <dgm:cxn modelId="{E4A69385-C78F-49B2-8E48-0AAAA0228A22}" type="presParOf" srcId="{03BED5FA-D5F8-482F-8E23-FD1FAE93F067}" destId="{97D1B52B-6071-4A99-8F29-FD44AF57CF2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5D787-DEBD-4311-BE50-AC53468AC706}">
      <dsp:nvSpPr>
        <dsp:cNvPr id="0" name=""/>
        <dsp:cNvSpPr/>
      </dsp:nvSpPr>
      <dsp:spPr>
        <a:xfrm rot="16200000">
          <a:off x="-2228668" y="3750073"/>
          <a:ext cx="5506706" cy="49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4545" bIns="0" numCol="1" spcCol="1270" anchor="t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Wednesday </a:t>
          </a:r>
          <a:endParaRPr lang="en-US" sz="3500" kern="1200" dirty="0"/>
        </a:p>
      </dsp:txBody>
      <dsp:txXfrm>
        <a:off x="-2228668" y="3750073"/>
        <a:ext cx="5506706" cy="492711"/>
      </dsp:txXfrm>
    </dsp:sp>
    <dsp:sp modelId="{85D58FD8-57D9-4EF0-A82D-701C539156B1}">
      <dsp:nvSpPr>
        <dsp:cNvPr id="0" name=""/>
        <dsp:cNvSpPr/>
      </dsp:nvSpPr>
      <dsp:spPr>
        <a:xfrm>
          <a:off x="771040" y="1243076"/>
          <a:ext cx="2454227" cy="5506706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34545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9 am     Breakfast at Villa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10-12 Wellbeing Discussion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12                 Walk to Lola’s for lunch.            Zip lining, ATV riding  or relaxing at pool or beach.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7 PM         Dinner at Villa </a:t>
          </a:r>
        </a:p>
      </dsp:txBody>
      <dsp:txXfrm>
        <a:off x="771040" y="1243076"/>
        <a:ext cx="2454227" cy="5506706"/>
      </dsp:txXfrm>
    </dsp:sp>
    <dsp:sp modelId="{B4572EE8-9659-4C60-AA9E-D74540E9E2D5}">
      <dsp:nvSpPr>
        <dsp:cNvPr id="0" name=""/>
        <dsp:cNvSpPr/>
      </dsp:nvSpPr>
      <dsp:spPr>
        <a:xfrm>
          <a:off x="9346544" y="63499"/>
          <a:ext cx="2364504" cy="158187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19F9F-CE46-4312-94A9-3D2A0036C598}">
      <dsp:nvSpPr>
        <dsp:cNvPr id="0" name=""/>
        <dsp:cNvSpPr/>
      </dsp:nvSpPr>
      <dsp:spPr>
        <a:xfrm rot="16200000">
          <a:off x="2196811" y="3765697"/>
          <a:ext cx="5506706" cy="49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4545" bIns="0" numCol="1" spcCol="1270" anchor="t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Thursday </a:t>
          </a:r>
        </a:p>
      </dsp:txBody>
      <dsp:txXfrm>
        <a:off x="2196811" y="3765697"/>
        <a:ext cx="5506706" cy="492711"/>
      </dsp:txXfrm>
    </dsp:sp>
    <dsp:sp modelId="{12DC481A-24A3-4EF0-8E13-FF4966666A9F}">
      <dsp:nvSpPr>
        <dsp:cNvPr id="0" name=""/>
        <dsp:cNvSpPr/>
      </dsp:nvSpPr>
      <dsp:spPr>
        <a:xfrm>
          <a:off x="5196520" y="1258700"/>
          <a:ext cx="2454227" cy="5506706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34545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9 am     Breakfast at Villa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10-12 Wellbeing Discussion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 PM              Pick up to Tamarindo for Sunset Sail cruise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7 PM         Dinner at Villa </a:t>
          </a:r>
        </a:p>
      </dsp:txBody>
      <dsp:txXfrm>
        <a:off x="5196520" y="1258700"/>
        <a:ext cx="2454227" cy="5506706"/>
      </dsp:txXfrm>
    </dsp:sp>
    <dsp:sp modelId="{188970C6-5EBF-4866-8336-C72D923054F7}">
      <dsp:nvSpPr>
        <dsp:cNvPr id="0" name=""/>
        <dsp:cNvSpPr/>
      </dsp:nvSpPr>
      <dsp:spPr>
        <a:xfrm>
          <a:off x="5162074" y="11715"/>
          <a:ext cx="2684481" cy="1613118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1B52B-6071-4A99-8F29-FD44AF57CF23}">
      <dsp:nvSpPr>
        <dsp:cNvPr id="0" name=""/>
        <dsp:cNvSpPr/>
      </dsp:nvSpPr>
      <dsp:spPr>
        <a:xfrm rot="16200000">
          <a:off x="6432301" y="3469838"/>
          <a:ext cx="5427409" cy="1130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4545" bIns="0" numCol="1" spcCol="1270" anchor="t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Friday </a:t>
          </a:r>
        </a:p>
      </dsp:txBody>
      <dsp:txXfrm>
        <a:off x="6432301" y="3469838"/>
        <a:ext cx="5427409" cy="1130281"/>
      </dsp:txXfrm>
    </dsp:sp>
    <dsp:sp modelId="{B1034741-2B19-467D-BA30-8608ADC92F4E}">
      <dsp:nvSpPr>
        <dsp:cNvPr id="0" name=""/>
        <dsp:cNvSpPr/>
      </dsp:nvSpPr>
      <dsp:spPr>
        <a:xfrm>
          <a:off x="9583116" y="1607634"/>
          <a:ext cx="2145117" cy="545224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34545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9 am      Breakfast at Villa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10-12 Wellbeing Discussion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 PM              Pick  up for horseback riding or stay for  poolside massages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7 PM          Dinner at villa </a:t>
          </a:r>
        </a:p>
      </dsp:txBody>
      <dsp:txXfrm>
        <a:off x="9583116" y="1607634"/>
        <a:ext cx="2145117" cy="5452245"/>
      </dsp:txXfrm>
    </dsp:sp>
    <dsp:sp modelId="{307E253F-3BB3-4FB8-8E06-0CF057B3E369}">
      <dsp:nvSpPr>
        <dsp:cNvPr id="0" name=""/>
        <dsp:cNvSpPr/>
      </dsp:nvSpPr>
      <dsp:spPr>
        <a:xfrm>
          <a:off x="492803" y="144255"/>
          <a:ext cx="3085657" cy="1417886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FF8B3-49F7-36BD-E7D2-2929AFB5F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AD262-595C-9D3E-9DDC-12445C23E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48A85-66C0-8A69-7D6F-374B1A02C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4C3FD-4181-AF98-F875-AE55CDCC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EE48-A048-ED33-3707-2DD38C29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3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6F0F-BC63-D246-3590-5D65A8CB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30959-F75A-4773-86E4-5F5CF7979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A910-AEF0-7CAE-09FD-6400F8C3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131A9-DB46-3423-0BA6-85F1D339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E555E-8491-3188-A3ED-D73FBC7A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5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57F4A-872B-8401-3476-8FF93D191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EBF38-E069-E886-6904-9CC1F5A98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1C86C-A843-1A45-8952-67729243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9E279-33F3-F3F0-7538-BBFC8AF4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1B27-3950-1148-3EAA-BA0CE4F4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7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3450-8914-B4E3-C086-57D4DA57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899B-4C54-FD5F-C287-6B3A04FDF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5E202-692E-7312-308A-20B86C0B1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DE187-F5DA-2B18-DB83-15225AFEC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2C5FE-8FBD-9319-A5BC-886A8669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2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EACB-3142-9F4E-40A7-E07BD183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1A947-7C58-42EE-36E4-CDF2613BC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64E84-BFB7-6B1C-669E-381F495C8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B64AE-2F90-3CD0-0763-56587AA9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47AD1-9BF5-CB52-CF13-7E3641F0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7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D7A51-DE8A-DD69-BA15-2F89C989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5A2B-FE1D-5EB0-F19C-120A97827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1F6F2-5F15-D2B8-2189-2E78AEB93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68A7C-C3A7-505F-45E6-99346BA64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5B1F-DE51-DC80-94B5-B038F2D1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76135-3972-6AE4-0961-0FAF5F55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7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0BE38-BD96-9E01-3A5E-8B75618F1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21627-25A9-99C0-1B89-E207D3FC2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54A2D-5FF1-7B05-9471-CFD12C959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1974F-371D-58DF-ABD5-85360F8CB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952F07-C28F-E99C-C7C7-2F1B5B11F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183DB-3770-6ABC-F35D-59D74D40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FA7847-8CD5-0E1B-9501-06BD2665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9D75D8-9403-4222-CA8F-5B4C39C1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8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FA4F-649F-144D-8911-2677D1F2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D1CD4-CE93-430A-2139-F32121A33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C59E5-2E2F-6510-0713-2B22DA1CB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493C1-CBC8-A162-8DC3-AB02DD61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8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597965-D223-AEF5-80F3-6DD486C07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2F89B-E59E-71AD-9098-F6A44F05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07C66-8263-5284-345C-BEAD3035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3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3D9CA-508D-02F4-00AA-476EDAB8A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A4F55-EFD4-685C-0197-98DBCD1A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F084F-D36C-A103-7493-1CA96E5FD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31184-60AB-41F3-D79A-AC5364A3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4DDFA-31F8-6F5B-FB5D-6B81C9AA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B381B-28AD-0C39-F2FB-242EC53B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CA105-8E22-9FF2-9D09-830D06CA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9877EB-D13B-1847-B80C-3E71DF015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083F3-C738-D958-C3D9-529BF216F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90238-A04D-9A10-DD07-5F652EEE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38B5B-B6B9-786D-D467-04D05B8F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CE55-DFCA-F8F1-5ED2-E647E0E3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7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C2799-A2F3-C4BA-652C-F88F4DBF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8F862-16F5-640D-9A32-6C46F4EDA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5C697-265D-BDF1-CC35-801296D53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EDEE6-B206-42EC-A44C-44ABA86AD66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7D8A9-3E5F-EF69-5987-6355B12CA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B4EA2-38D2-2D46-8631-E9C9953DF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4DBB-9FB3-4994-9130-C44E54F8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F4E2F59-E77F-EFAF-B5B4-EC0BD9591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4843764"/>
              </p:ext>
            </p:extLst>
          </p:nvPr>
        </p:nvGraphicFramePr>
        <p:xfrm>
          <a:off x="480950" y="100941"/>
          <a:ext cx="11711049" cy="7059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1325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83</Words>
  <Application>Microsoft Office PowerPoint</Application>
  <PresentationFormat>Widescreen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eye ogrady</dc:creator>
  <cp:lastModifiedBy>eye ogrady</cp:lastModifiedBy>
  <cp:revision>7</cp:revision>
  <dcterms:created xsi:type="dcterms:W3CDTF">2023-01-25T20:07:20Z</dcterms:created>
  <dcterms:modified xsi:type="dcterms:W3CDTF">2024-03-11T19:44:23Z</dcterms:modified>
</cp:coreProperties>
</file>